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ige driehoe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grpSp>
        <p:nvGrpSpPr>
          <p:cNvPr id="2" name="Groe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rije v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rije v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rije v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Rechte verbindingslijn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FAAB46-E17F-49B1-B616-A08AF2E88C67}" type="datetimeFigureOut">
              <a:rPr lang="nl-NL" smtClean="0"/>
              <a:pPr/>
              <a:t>27-6-2018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12B312A-A793-46C6-85FD-951AA3D27D6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AAB46-E17F-49B1-B616-A08AF2E88C67}" type="datetimeFigureOut">
              <a:rPr lang="nl-NL" smtClean="0"/>
              <a:pPr/>
              <a:t>27-6-2018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2B312A-A793-46C6-85FD-951AA3D27D6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AAB46-E17F-49B1-B616-A08AF2E88C67}" type="datetimeFigureOut">
              <a:rPr lang="nl-NL" smtClean="0"/>
              <a:pPr/>
              <a:t>27-6-2018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2B312A-A793-46C6-85FD-951AA3D27D6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AAB46-E17F-49B1-B616-A08AF2E88C67}" type="datetimeFigureOut">
              <a:rPr lang="nl-NL" smtClean="0"/>
              <a:pPr/>
              <a:t>27-6-2018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2B312A-A793-46C6-85FD-951AA3D27D60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AAB46-E17F-49B1-B616-A08AF2E88C67}" type="datetimeFigureOut">
              <a:rPr lang="nl-NL" smtClean="0"/>
              <a:pPr/>
              <a:t>27-6-2018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2B312A-A793-46C6-85FD-951AA3D27D60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Punthaak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unthaak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AAB46-E17F-49B1-B616-A08AF2E88C67}" type="datetimeFigureOut">
              <a:rPr lang="nl-NL" smtClean="0"/>
              <a:pPr/>
              <a:t>27-6-2018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2B312A-A793-46C6-85FD-951AA3D27D60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AAB46-E17F-49B1-B616-A08AF2E88C67}" type="datetimeFigureOut">
              <a:rPr lang="nl-NL" smtClean="0"/>
              <a:pPr/>
              <a:t>27-6-2018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2B312A-A793-46C6-85FD-951AA3D27D6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AAB46-E17F-49B1-B616-A08AF2E88C67}" type="datetimeFigureOut">
              <a:rPr lang="nl-NL" smtClean="0"/>
              <a:pPr/>
              <a:t>27-6-2018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2B312A-A793-46C6-85FD-951AA3D27D60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AAB46-E17F-49B1-B616-A08AF2E88C67}" type="datetimeFigureOut">
              <a:rPr lang="nl-NL" smtClean="0"/>
              <a:pPr/>
              <a:t>27-6-2018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2B312A-A793-46C6-85FD-951AA3D27D6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8FAAB46-E17F-49B1-B616-A08AF2E88C67}" type="datetimeFigureOut">
              <a:rPr lang="nl-NL" smtClean="0"/>
              <a:pPr/>
              <a:t>27-6-2018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2B312A-A793-46C6-85FD-951AA3D27D6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FAAB46-E17F-49B1-B616-A08AF2E88C67}" type="datetimeFigureOut">
              <a:rPr lang="nl-NL" smtClean="0"/>
              <a:pPr/>
              <a:t>27-6-2018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12B312A-A793-46C6-85FD-951AA3D27D60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rije v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echthoekige driehoe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Rechte verbindingslijn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unthaak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unthaak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rije v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rije v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echthoekige driehoe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8FAAB46-E17F-49B1-B616-A08AF2E88C67}" type="datetimeFigureOut">
              <a:rPr lang="nl-NL" smtClean="0"/>
              <a:pPr/>
              <a:t>27-6-2018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12B312A-A793-46C6-85FD-951AA3D27D6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krikkewilja@gmail.com" TargetMode="External"/><Relationship Id="rId2" Type="http://schemas.openxmlformats.org/officeDocument/2006/relationships/hyperlink" Target="https://www.wiljakrikke.n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000" dirty="0" smtClean="0"/>
              <a:t>Dienstverlening </a:t>
            </a:r>
            <a:r>
              <a:rPr lang="nl-NL" sz="2000" dirty="0" err="1" smtClean="0"/>
              <a:t>Krikke</a:t>
            </a:r>
            <a:r>
              <a:rPr lang="nl-NL" sz="2000" dirty="0" smtClean="0"/>
              <a:t> Consult</a:t>
            </a:r>
            <a:endParaRPr lang="nl-NL" sz="200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381000" y="836712"/>
            <a:ext cx="2822848" cy="6624736"/>
          </a:xfrm>
        </p:spPr>
        <p:txBody>
          <a:bodyPr>
            <a:normAutofit/>
          </a:bodyPr>
          <a:lstStyle/>
          <a:p>
            <a:pPr algn="l"/>
            <a:r>
              <a:rPr lang="nl-NL" sz="1200" dirty="0" smtClean="0">
                <a:solidFill>
                  <a:schemeClr val="tx1"/>
                </a:solidFill>
              </a:rPr>
              <a:t>Mijn naam is </a:t>
            </a:r>
            <a:r>
              <a:rPr lang="nl-NL" sz="1200" dirty="0" err="1" smtClean="0">
                <a:solidFill>
                  <a:schemeClr val="tx1"/>
                </a:solidFill>
              </a:rPr>
              <a:t>Wilja</a:t>
            </a:r>
            <a:r>
              <a:rPr lang="nl-NL" sz="1200" dirty="0" smtClean="0">
                <a:solidFill>
                  <a:schemeClr val="tx1"/>
                </a:solidFill>
              </a:rPr>
              <a:t> </a:t>
            </a:r>
            <a:r>
              <a:rPr lang="nl-NL" sz="1200" dirty="0" err="1" smtClean="0">
                <a:solidFill>
                  <a:schemeClr val="tx1"/>
                </a:solidFill>
              </a:rPr>
              <a:t>Krikke</a:t>
            </a:r>
            <a:r>
              <a:rPr lang="nl-NL" sz="1200" dirty="0" smtClean="0">
                <a:solidFill>
                  <a:schemeClr val="tx1"/>
                </a:solidFill>
              </a:rPr>
              <a:t>, ik ben 52 jaar en woon in Den Haag.</a:t>
            </a:r>
          </a:p>
          <a:p>
            <a:pPr algn="l"/>
            <a:endParaRPr lang="nl-NL" sz="1200" dirty="0" smtClean="0">
              <a:solidFill>
                <a:schemeClr val="tx1"/>
              </a:solidFill>
            </a:endParaRPr>
          </a:p>
          <a:p>
            <a:pPr algn="l"/>
            <a:r>
              <a:rPr lang="nl-NL" sz="1200" dirty="0" smtClean="0">
                <a:solidFill>
                  <a:schemeClr val="tx1"/>
                </a:solidFill>
              </a:rPr>
              <a:t>Ik ben </a:t>
            </a:r>
            <a:r>
              <a:rPr lang="nl-NL" sz="1200" dirty="0" err="1" smtClean="0">
                <a:solidFill>
                  <a:schemeClr val="tx1"/>
                </a:solidFill>
              </a:rPr>
              <a:t>recruitmentspecialist</a:t>
            </a:r>
            <a:r>
              <a:rPr lang="nl-NL" sz="1200" dirty="0" smtClean="0">
                <a:solidFill>
                  <a:schemeClr val="tx1"/>
                </a:solidFill>
              </a:rPr>
              <a:t>, heb in dit vak tijdens mijn </a:t>
            </a:r>
            <a:r>
              <a:rPr lang="nl-NL" sz="1200" dirty="0" err="1" smtClean="0">
                <a:solidFill>
                  <a:schemeClr val="tx1"/>
                </a:solidFill>
              </a:rPr>
              <a:t>HR-werk</a:t>
            </a:r>
            <a:r>
              <a:rPr lang="nl-NL" sz="1200" dirty="0" smtClean="0">
                <a:solidFill>
                  <a:schemeClr val="tx1"/>
                </a:solidFill>
              </a:rPr>
              <a:t> veel ervaring opgedaan. </a:t>
            </a:r>
          </a:p>
          <a:p>
            <a:pPr algn="l"/>
            <a:endParaRPr lang="nl-NL" sz="1200" dirty="0" smtClean="0">
              <a:solidFill>
                <a:schemeClr val="tx1"/>
              </a:solidFill>
            </a:endParaRPr>
          </a:p>
          <a:p>
            <a:pPr algn="l"/>
            <a:r>
              <a:rPr lang="nl-NL" sz="1200" dirty="0" smtClean="0">
                <a:solidFill>
                  <a:schemeClr val="tx1"/>
                </a:solidFill>
              </a:rPr>
              <a:t>Door goed te kijken naar de vraag van de organisatie, klant en deze goed af te stemmen met de kandidaat kan je een goede match maken. Dit is heel belangrijk. </a:t>
            </a:r>
          </a:p>
          <a:p>
            <a:pPr algn="l"/>
            <a:endParaRPr lang="nl-NL" sz="1200" dirty="0" smtClean="0">
              <a:solidFill>
                <a:schemeClr val="tx1"/>
              </a:solidFill>
            </a:endParaRPr>
          </a:p>
          <a:p>
            <a:pPr algn="l"/>
            <a:r>
              <a:rPr lang="nl-NL" sz="1200" dirty="0" smtClean="0">
                <a:solidFill>
                  <a:schemeClr val="tx1"/>
                </a:solidFill>
              </a:rPr>
              <a:t>Ik vind het heel fijn als ik iemand weer blij kan maken met een leuke baan.</a:t>
            </a:r>
          </a:p>
          <a:p>
            <a:pPr algn="l"/>
            <a:endParaRPr lang="nl-NL" sz="1200" dirty="0" smtClean="0">
              <a:solidFill>
                <a:schemeClr val="tx1"/>
              </a:solidFill>
            </a:endParaRPr>
          </a:p>
          <a:p>
            <a:pPr algn="l"/>
            <a:r>
              <a:rPr lang="nl-NL" sz="1200" dirty="0" smtClean="0">
                <a:solidFill>
                  <a:schemeClr val="tx1"/>
                </a:solidFill>
              </a:rPr>
              <a:t>Je kunt met mij contact opnemen als je wilt dat ik voor jou op zoek ga naar een interessante functie. </a:t>
            </a:r>
          </a:p>
          <a:p>
            <a:pPr algn="l"/>
            <a:endParaRPr lang="nl-NL" sz="1200" dirty="0" smtClean="0">
              <a:solidFill>
                <a:schemeClr val="tx1"/>
              </a:solidFill>
            </a:endParaRPr>
          </a:p>
          <a:p>
            <a:pPr algn="l"/>
            <a:r>
              <a:rPr lang="nl-NL" sz="1200" dirty="0" smtClean="0">
                <a:solidFill>
                  <a:schemeClr val="tx1"/>
                </a:solidFill>
              </a:rPr>
              <a:t>Ik bemiddel in verschillende beroepen en sectoren.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r>
              <a:rPr lang="nl-NL" dirty="0" smtClean="0"/>
              <a:t>Voorstellen en introductie</a:t>
            </a:r>
            <a:endParaRPr lang="nl-NL" dirty="0"/>
          </a:p>
        </p:txBody>
      </p:sp>
      <p:pic>
        <p:nvPicPr>
          <p:cNvPr id="5" name="Afbeelding 4" descr="profielfo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1628800"/>
            <a:ext cx="3692718" cy="2880320"/>
          </a:xfrm>
          <a:prstGeom prst="rect">
            <a:avLst/>
          </a:prstGeom>
        </p:spPr>
      </p:pic>
      <p:pic>
        <p:nvPicPr>
          <p:cNvPr id="6" name="Afbeelding 5" descr="logoklein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5805264"/>
            <a:ext cx="2736304" cy="4758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683568" y="1556792"/>
            <a:ext cx="7241232" cy="4917160"/>
          </a:xfrm>
        </p:spPr>
        <p:txBody>
          <a:bodyPr/>
          <a:lstStyle/>
          <a:p>
            <a:pPr>
              <a:buNone/>
            </a:pPr>
            <a:r>
              <a:rPr lang="nl-NL" sz="1800" dirty="0" err="1" smtClean="0"/>
              <a:t>Krikke</a:t>
            </a:r>
            <a:r>
              <a:rPr lang="nl-NL" sz="1800" dirty="0" smtClean="0"/>
              <a:t> Consult is een </a:t>
            </a:r>
            <a:r>
              <a:rPr lang="nl-NL" sz="1800" dirty="0" err="1" smtClean="0"/>
              <a:t>full-dienstverlener</a:t>
            </a:r>
            <a:r>
              <a:rPr lang="nl-NL" sz="1800" dirty="0" smtClean="0"/>
              <a:t> waar  u</a:t>
            </a:r>
          </a:p>
          <a:p>
            <a:pPr>
              <a:buNone/>
            </a:pPr>
            <a:r>
              <a:rPr lang="nl-NL" sz="1800" dirty="0" smtClean="0"/>
              <a:t>als opdrachtgever centraal staat. </a:t>
            </a:r>
          </a:p>
          <a:p>
            <a:r>
              <a:rPr lang="nl-NL" sz="1800" dirty="0" smtClean="0"/>
              <a:t>Wilt u alleen dat </a:t>
            </a:r>
            <a:r>
              <a:rPr lang="nl-NL" sz="1800" dirty="0" err="1" smtClean="0"/>
              <a:t>dat</a:t>
            </a:r>
            <a:r>
              <a:rPr lang="nl-NL" sz="1800" dirty="0" smtClean="0"/>
              <a:t> uw </a:t>
            </a:r>
            <a:r>
              <a:rPr lang="nl-NL" sz="1800" dirty="0" err="1" smtClean="0"/>
              <a:t>CV’s</a:t>
            </a:r>
            <a:r>
              <a:rPr lang="nl-NL" sz="1800" dirty="0" smtClean="0"/>
              <a:t> worden gecontroleerd?</a:t>
            </a:r>
          </a:p>
          <a:p>
            <a:r>
              <a:rPr lang="nl-NL" sz="1800" dirty="0" smtClean="0"/>
              <a:t>Uw vacature gemaakt wordt?</a:t>
            </a:r>
          </a:p>
          <a:p>
            <a:r>
              <a:rPr lang="nl-NL" sz="1800" dirty="0" smtClean="0"/>
              <a:t>Het eerste gesprek gevoerd wordt? </a:t>
            </a:r>
          </a:p>
          <a:p>
            <a:r>
              <a:rPr lang="nl-NL" sz="1800" dirty="0" smtClean="0"/>
              <a:t>Kandidaten werven of selecteren?</a:t>
            </a:r>
          </a:p>
          <a:p>
            <a:r>
              <a:rPr lang="nl-NL" sz="1800" dirty="0" smtClean="0"/>
              <a:t>Wilt u het hele traject van werven en selecteren uit handen geven?</a:t>
            </a:r>
          </a:p>
          <a:p>
            <a:r>
              <a:rPr lang="nl-NL" sz="1800" dirty="0" smtClean="0"/>
              <a:t>Alles kan, want u stelt uw eigen diensten pakket samen. </a:t>
            </a:r>
          </a:p>
          <a:p>
            <a:pPr>
              <a:buNone/>
            </a:pPr>
            <a:endParaRPr lang="nl-NL" dirty="0" smtClean="0"/>
          </a:p>
          <a:p>
            <a:pPr>
              <a:buNone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700" dirty="0" err="1" smtClean="0"/>
              <a:t>Krikke</a:t>
            </a:r>
            <a:r>
              <a:rPr lang="nl-NL" sz="2700" dirty="0" smtClean="0"/>
              <a:t> Consult, </a:t>
            </a:r>
            <a:br>
              <a:rPr lang="nl-NL" sz="2700" dirty="0" smtClean="0"/>
            </a:br>
            <a:r>
              <a:rPr lang="nl-NL" sz="2700" dirty="0" err="1" smtClean="0"/>
              <a:t>full-dienstverlener</a:t>
            </a:r>
            <a:endParaRPr lang="nl-NL" sz="2700" dirty="0"/>
          </a:p>
        </p:txBody>
      </p:sp>
      <p:pic>
        <p:nvPicPr>
          <p:cNvPr id="5" name="Afbeelding 4" descr="logoklein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6165304"/>
            <a:ext cx="2736304" cy="475879"/>
          </a:xfrm>
          <a:prstGeom prst="rect">
            <a:avLst/>
          </a:prstGeom>
        </p:spPr>
      </p:pic>
      <p:pic>
        <p:nvPicPr>
          <p:cNvPr id="8" name="Afbeelding 7" descr="fullservi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4581128"/>
            <a:ext cx="158115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 smtClean="0"/>
              <a:t>‘Zodra u een vacature plaatst wordt u overladen met </a:t>
            </a:r>
            <a:r>
              <a:rPr lang="nl-NL" sz="2000" dirty="0" err="1" smtClean="0"/>
              <a:t>CV’s</a:t>
            </a:r>
            <a:r>
              <a:rPr lang="nl-NL" sz="2000" dirty="0" smtClean="0"/>
              <a:t>’</a:t>
            </a:r>
          </a:p>
          <a:p>
            <a:r>
              <a:rPr lang="nl-NL" sz="2000" dirty="0" smtClean="0"/>
              <a:t>U heeft misschien niet de tijd of altijd zin om ze allemaal te bekijken, te beoordelen, laat staan te beantwoorden. </a:t>
            </a:r>
          </a:p>
          <a:p>
            <a:r>
              <a:rPr lang="nl-NL" sz="2000" dirty="0" err="1" smtClean="0"/>
              <a:t>Krikke</a:t>
            </a:r>
            <a:r>
              <a:rPr lang="nl-NL" sz="2000" dirty="0" smtClean="0"/>
              <a:t> Consult neemt deze taak graag van u over. </a:t>
            </a:r>
          </a:p>
          <a:p>
            <a:endParaRPr lang="nl-NL" sz="2400" dirty="0" smtClean="0"/>
          </a:p>
          <a:p>
            <a:pPr>
              <a:buNone/>
            </a:pPr>
            <a:endParaRPr lang="nl-NL" sz="2400" dirty="0" smtClean="0"/>
          </a:p>
          <a:p>
            <a:pPr>
              <a:buNone/>
            </a:pPr>
            <a:endParaRPr lang="nl-NL" dirty="0" smtClean="0"/>
          </a:p>
          <a:p>
            <a:pPr>
              <a:buNone/>
            </a:pPr>
            <a:r>
              <a:rPr lang="nl-NL" dirty="0" smtClean="0"/>
              <a:t>   </a:t>
            </a:r>
          </a:p>
          <a:p>
            <a:pPr>
              <a:buNone/>
            </a:pPr>
            <a:endParaRPr lang="nl-NL" dirty="0" smtClean="0"/>
          </a:p>
          <a:p>
            <a:pPr>
              <a:buNone/>
            </a:pPr>
            <a:endParaRPr lang="nl-NL" dirty="0" smtClean="0"/>
          </a:p>
          <a:p>
            <a:pPr>
              <a:buNone/>
            </a:pPr>
            <a:endParaRPr lang="nl-NL" dirty="0" smtClean="0"/>
          </a:p>
          <a:p>
            <a:pPr>
              <a:buNone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Controleren van </a:t>
            </a:r>
            <a:r>
              <a:rPr lang="nl-NL" dirty="0" err="1" smtClean="0"/>
              <a:t>CV’s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4" name="Afbeelding 3" descr="logoklein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6165304"/>
            <a:ext cx="2376264" cy="475879"/>
          </a:xfrm>
          <a:prstGeom prst="rect">
            <a:avLst/>
          </a:prstGeom>
        </p:spPr>
      </p:pic>
      <p:pic>
        <p:nvPicPr>
          <p:cNvPr id="5" name="Afbeelding 4" descr="werving en select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3212976"/>
            <a:ext cx="5904656" cy="2609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1800" dirty="0" smtClean="0"/>
              <a:t>De kandidaten worden beoordeeld op:</a:t>
            </a:r>
          </a:p>
          <a:p>
            <a:r>
              <a:rPr lang="nl-NL" sz="1800" dirty="0" smtClean="0"/>
              <a:t>De </a:t>
            </a:r>
            <a:r>
              <a:rPr lang="nl-NL" sz="1800" dirty="0" err="1" smtClean="0"/>
              <a:t>CV’s</a:t>
            </a:r>
            <a:r>
              <a:rPr lang="nl-NL" sz="1800" dirty="0" smtClean="0"/>
              <a:t> (opleidingen en werkervaring);</a:t>
            </a:r>
          </a:p>
          <a:p>
            <a:r>
              <a:rPr lang="nl-NL" sz="1800" dirty="0" smtClean="0"/>
              <a:t>De sollicitatiebrieven (motivatie en </a:t>
            </a:r>
            <a:r>
              <a:rPr lang="nl-NL" sz="1800" dirty="0" err="1" smtClean="0"/>
              <a:t>orginaliteit</a:t>
            </a:r>
            <a:r>
              <a:rPr lang="nl-NL" sz="1800" dirty="0" smtClean="0"/>
              <a:t>);</a:t>
            </a:r>
          </a:p>
          <a:p>
            <a:r>
              <a:rPr lang="nl-NL" sz="1800" dirty="0" smtClean="0"/>
              <a:t>De door hun opgegeven referenties;</a:t>
            </a:r>
          </a:p>
          <a:p>
            <a:r>
              <a:rPr lang="nl-NL" sz="1800" dirty="0" smtClean="0"/>
              <a:t>De door hun opgegeven diploma’s</a:t>
            </a:r>
          </a:p>
          <a:p>
            <a:r>
              <a:rPr lang="nl-NL" sz="1800" dirty="0" smtClean="0"/>
              <a:t>Hun online activiteiten( sociale netwerken als </a:t>
            </a:r>
            <a:r>
              <a:rPr lang="nl-NL" sz="1800" dirty="0" err="1" smtClean="0"/>
              <a:t>LinkedIn</a:t>
            </a:r>
            <a:r>
              <a:rPr lang="nl-NL" sz="1800" dirty="0" smtClean="0"/>
              <a:t>, </a:t>
            </a:r>
            <a:r>
              <a:rPr lang="nl-NL" sz="1800" dirty="0" err="1" smtClean="0"/>
              <a:t>Facebook</a:t>
            </a:r>
            <a:r>
              <a:rPr lang="nl-NL" sz="1800" dirty="0" smtClean="0"/>
              <a:t>, </a:t>
            </a:r>
            <a:r>
              <a:rPr lang="nl-NL" sz="1800" dirty="0" err="1" smtClean="0"/>
              <a:t>twitter</a:t>
            </a:r>
            <a:r>
              <a:rPr lang="nl-NL" sz="1800" dirty="0" smtClean="0"/>
              <a:t>, Instagram)</a:t>
            </a:r>
          </a:p>
          <a:p>
            <a:r>
              <a:rPr lang="nl-NL" sz="1800" dirty="0" smtClean="0"/>
              <a:t>Uit deze onderzoeken komen de kandidaten die ik wil gaan spreken naar voren. </a:t>
            </a:r>
          </a:p>
          <a:p>
            <a:endParaRPr lang="nl-NL" sz="2000" dirty="0" smtClean="0"/>
          </a:p>
          <a:p>
            <a:endParaRPr lang="nl-NL" sz="2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Kandidaten beoordelen</a:t>
            </a:r>
            <a:endParaRPr lang="nl-NL" dirty="0"/>
          </a:p>
        </p:txBody>
      </p:sp>
      <p:pic>
        <p:nvPicPr>
          <p:cNvPr id="4" name="Afbeelding 3" descr="logoklein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5805264"/>
            <a:ext cx="2376264" cy="475879"/>
          </a:xfrm>
          <a:prstGeom prst="rect">
            <a:avLst/>
          </a:prstGeom>
        </p:spPr>
      </p:pic>
      <p:pic>
        <p:nvPicPr>
          <p:cNvPr id="5" name="Afbeelding 4" descr="onderzoek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4149080"/>
            <a:ext cx="2856319" cy="21422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 smtClean="0"/>
              <a:t>Om de selectie nog nauwkeuriger te maken, benadert </a:t>
            </a:r>
            <a:r>
              <a:rPr lang="nl-NL" sz="2000" dirty="0" err="1" smtClean="0"/>
              <a:t>Krikke</a:t>
            </a:r>
            <a:r>
              <a:rPr lang="nl-NL" sz="2000" dirty="0" smtClean="0"/>
              <a:t> Consult, de kandidaten eerst telefonisch om een inventarisatie gesprek te houden;</a:t>
            </a:r>
          </a:p>
          <a:p>
            <a:r>
              <a:rPr lang="nl-NL" sz="2000" dirty="0" smtClean="0"/>
              <a:t>Daarna nodig ik de kandidaten uit voor een persoonlijk gesprek;</a:t>
            </a:r>
          </a:p>
          <a:p>
            <a:r>
              <a:rPr lang="nl-NL" sz="2000" dirty="0" smtClean="0"/>
              <a:t>Waarin ik dieper op de persoon in ga, zodat ik de juiste kandidaat (kandidaten) aan u kan voorstellen.</a:t>
            </a:r>
          </a:p>
          <a:p>
            <a:pPr>
              <a:buNone/>
            </a:pPr>
            <a:r>
              <a:rPr lang="nl-NL" sz="2000" dirty="0" smtClean="0"/>
              <a:t> </a:t>
            </a:r>
            <a:endParaRPr lang="nl-NL" sz="2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Kandidaten interviewen</a:t>
            </a:r>
            <a:endParaRPr lang="nl-NL" dirty="0"/>
          </a:p>
        </p:txBody>
      </p:sp>
      <p:pic>
        <p:nvPicPr>
          <p:cNvPr id="4" name="Afbeelding 3" descr="logoklein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5805264"/>
            <a:ext cx="2376264" cy="475879"/>
          </a:xfrm>
          <a:prstGeom prst="rect">
            <a:avLst/>
          </a:prstGeom>
        </p:spPr>
      </p:pic>
      <p:pic>
        <p:nvPicPr>
          <p:cNvPr id="5" name="Afbeelding 4" descr="intervi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3933056"/>
            <a:ext cx="3384376" cy="2256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 smtClean="0"/>
              <a:t>Na alle gesprekken, blijven de door u vooraf gestelde aantal kandidaten over welke </a:t>
            </a:r>
            <a:r>
              <a:rPr lang="nl-NL" sz="2000" dirty="0" err="1" smtClean="0"/>
              <a:t>Krikke</a:t>
            </a:r>
            <a:r>
              <a:rPr lang="nl-NL" sz="2000" dirty="0" smtClean="0"/>
              <a:t> Consult aan u zal voorstellen. </a:t>
            </a:r>
            <a:endParaRPr lang="nl-NL" sz="2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Kandidaten voorstellen</a:t>
            </a:r>
            <a:endParaRPr lang="nl-NL" dirty="0"/>
          </a:p>
        </p:txBody>
      </p:sp>
      <p:pic>
        <p:nvPicPr>
          <p:cNvPr id="4" name="Afbeelding 3" descr="logoklein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5805264"/>
            <a:ext cx="2376264" cy="475879"/>
          </a:xfrm>
          <a:prstGeom prst="rect">
            <a:avLst/>
          </a:prstGeom>
        </p:spPr>
      </p:pic>
      <p:pic>
        <p:nvPicPr>
          <p:cNvPr id="5" name="Afbeelding 4" descr="voorstellen aan bedrij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852936"/>
            <a:ext cx="4467849" cy="2333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 smtClean="0"/>
              <a:t>Zodra de kandidaat aangenomen is plan ik een opvolggesprek met u in om te kijken of alles naar wens is en om u de kans te geven om </a:t>
            </a:r>
            <a:r>
              <a:rPr lang="nl-NL" sz="2000" dirty="0" err="1" smtClean="0"/>
              <a:t>Krikke</a:t>
            </a:r>
            <a:r>
              <a:rPr lang="nl-NL" sz="2000" dirty="0" smtClean="0"/>
              <a:t> Consult te beoordelen.</a:t>
            </a:r>
          </a:p>
          <a:p>
            <a:pPr>
              <a:buNone/>
            </a:pPr>
            <a:r>
              <a:rPr lang="nl-NL" sz="2000" dirty="0" smtClean="0"/>
              <a:t> </a:t>
            </a:r>
            <a:endParaRPr lang="nl-NL" sz="2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Opvolg gesprek</a:t>
            </a:r>
            <a:endParaRPr lang="nl-NL" dirty="0"/>
          </a:p>
        </p:txBody>
      </p:sp>
      <p:pic>
        <p:nvPicPr>
          <p:cNvPr id="4" name="Afbeelding 3" descr="logoklein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5805264"/>
            <a:ext cx="2376264" cy="475879"/>
          </a:xfrm>
          <a:prstGeom prst="rect">
            <a:avLst/>
          </a:prstGeom>
        </p:spPr>
      </p:pic>
      <p:pic>
        <p:nvPicPr>
          <p:cNvPr id="5" name="Afbeelding 4" descr="opvolggespre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2924944"/>
            <a:ext cx="4471079" cy="24482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sz="2000" dirty="0" smtClean="0"/>
          </a:p>
          <a:p>
            <a:endParaRPr lang="nl-NL" sz="2000" dirty="0" smtClean="0"/>
          </a:p>
          <a:p>
            <a:r>
              <a:rPr lang="nl-NL" sz="2000" dirty="0" err="1" smtClean="0"/>
              <a:t>Krikke</a:t>
            </a:r>
            <a:r>
              <a:rPr lang="nl-NL" sz="2000" dirty="0" smtClean="0"/>
              <a:t> Consult werkt met een </a:t>
            </a:r>
            <a:r>
              <a:rPr lang="nl-NL" sz="2000" dirty="0" err="1" smtClean="0"/>
              <a:t>starterstarief</a:t>
            </a:r>
            <a:r>
              <a:rPr lang="nl-NL" sz="2000" dirty="0" smtClean="0"/>
              <a:t> van 75 euro. Vervolgens zal ik in overleg met u, in samenspraak het tarief vaststellen.</a:t>
            </a:r>
          </a:p>
          <a:p>
            <a:endParaRPr lang="nl-NL" sz="2000" dirty="0" smtClean="0"/>
          </a:p>
          <a:p>
            <a:pPr>
              <a:buNone/>
            </a:pPr>
            <a:endParaRPr lang="nl-NL" sz="2000" dirty="0" smtClean="0"/>
          </a:p>
          <a:p>
            <a:endParaRPr lang="nl-NL" sz="2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ctr"/>
            <a:r>
              <a:rPr lang="nl-NL" dirty="0" smtClean="0"/>
              <a:t>Tarieven</a:t>
            </a:r>
            <a:endParaRPr lang="nl-NL" dirty="0"/>
          </a:p>
        </p:txBody>
      </p:sp>
      <p:pic>
        <p:nvPicPr>
          <p:cNvPr id="4" name="Afbeelding 3" descr="logoklein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5805264"/>
            <a:ext cx="2376264" cy="475879"/>
          </a:xfrm>
          <a:prstGeom prst="rect">
            <a:avLst/>
          </a:prstGeom>
        </p:spPr>
      </p:pic>
      <p:pic>
        <p:nvPicPr>
          <p:cNvPr id="5" name="Afbeelding 4" descr="voorde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3356992"/>
            <a:ext cx="3240360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 smtClean="0"/>
              <a:t>Ik hoop dat deze presentatie u inzicht heeft gegeven in wat u van </a:t>
            </a:r>
            <a:r>
              <a:rPr lang="nl-NL" sz="2000" dirty="0" err="1" smtClean="0"/>
              <a:t>Krikke</a:t>
            </a:r>
            <a:r>
              <a:rPr lang="nl-NL" sz="2000" dirty="0" smtClean="0"/>
              <a:t> Consult mag en kan verwachten. </a:t>
            </a:r>
          </a:p>
          <a:p>
            <a:r>
              <a:rPr lang="nl-NL" sz="2000" dirty="0" smtClean="0"/>
              <a:t>Maar </a:t>
            </a:r>
            <a:r>
              <a:rPr lang="nl-NL" sz="2000" dirty="0" err="1" smtClean="0"/>
              <a:t>Krikke</a:t>
            </a:r>
            <a:r>
              <a:rPr lang="nl-NL" sz="2000" dirty="0" smtClean="0"/>
              <a:t> Consult kan nog veel meer op het gebied van Werving,- en Selectie en </a:t>
            </a:r>
            <a:r>
              <a:rPr lang="nl-NL" sz="2000" dirty="0" err="1" smtClean="0"/>
              <a:t>HR-Advies</a:t>
            </a:r>
            <a:r>
              <a:rPr lang="nl-NL" sz="2000" dirty="0" smtClean="0"/>
              <a:t> betekenen. </a:t>
            </a:r>
          </a:p>
          <a:p>
            <a:r>
              <a:rPr lang="nl-NL" sz="2000" dirty="0" smtClean="0"/>
              <a:t>Want u stelt zelf uw dienstenpakket samen. </a:t>
            </a:r>
          </a:p>
          <a:p>
            <a:r>
              <a:rPr lang="nl-NL" sz="2000" dirty="0" smtClean="0"/>
              <a:t>Graag kom ik in gesprek met u om samen te kijken wat </a:t>
            </a:r>
            <a:r>
              <a:rPr lang="nl-NL" sz="2000" dirty="0" err="1" smtClean="0"/>
              <a:t>Krikke</a:t>
            </a:r>
            <a:r>
              <a:rPr lang="nl-NL" sz="2000" dirty="0" smtClean="0"/>
              <a:t> Consult voor u kan betekenen. </a:t>
            </a:r>
          </a:p>
          <a:p>
            <a:endParaRPr lang="nl-NL" sz="2000" dirty="0" smtClean="0"/>
          </a:p>
          <a:p>
            <a:r>
              <a:rPr lang="nl-NL" sz="2000" dirty="0" smtClean="0"/>
              <a:t>Meer info op : </a:t>
            </a:r>
            <a:r>
              <a:rPr lang="nl-NL" sz="2000" dirty="0" smtClean="0">
                <a:hlinkClick r:id="rId2"/>
              </a:rPr>
              <a:t>https://www.wiljakrikke.nl/</a:t>
            </a:r>
            <a:endParaRPr lang="nl-NL" sz="2000" dirty="0" smtClean="0"/>
          </a:p>
          <a:p>
            <a:r>
              <a:rPr lang="nl-NL" sz="2000" dirty="0" smtClean="0"/>
              <a:t>Email: </a:t>
            </a:r>
            <a:r>
              <a:rPr lang="nl-NL" sz="2000" dirty="0" err="1" smtClean="0">
                <a:hlinkClick r:id="rId3"/>
              </a:rPr>
              <a:t>krikkewilja</a:t>
            </a:r>
            <a:r>
              <a:rPr lang="nl-NL" sz="2000" dirty="0" smtClean="0">
                <a:hlinkClick r:id="rId3"/>
              </a:rPr>
              <a:t>@</a:t>
            </a:r>
            <a:r>
              <a:rPr lang="nl-NL" sz="2000" dirty="0" err="1" smtClean="0">
                <a:hlinkClick r:id="rId3"/>
              </a:rPr>
              <a:t>gmail.com</a:t>
            </a:r>
            <a:endParaRPr lang="nl-NL" sz="2000" dirty="0" smtClean="0"/>
          </a:p>
          <a:p>
            <a:r>
              <a:rPr lang="nl-NL" sz="2000" dirty="0" smtClean="0"/>
              <a:t>Tel.06-52403478</a:t>
            </a:r>
            <a:endParaRPr lang="nl-NL" sz="2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Tot slot</a:t>
            </a:r>
            <a:endParaRPr lang="nl-NL" dirty="0"/>
          </a:p>
        </p:txBody>
      </p:sp>
      <p:pic>
        <p:nvPicPr>
          <p:cNvPr id="4" name="Afbeelding 3" descr="logoklein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5805264"/>
            <a:ext cx="2376264" cy="4758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">
  <a:themeElements>
    <a:clrScheme name="Concour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231</TotalTime>
  <Words>437</Words>
  <Application>Microsoft Office PowerPoint</Application>
  <PresentationFormat>Diavoorstelling (4:3)</PresentationFormat>
  <Paragraphs>64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Concours</vt:lpstr>
      <vt:lpstr>Dienstverlening Krikke Consult</vt:lpstr>
      <vt:lpstr>Krikke Consult,  full-dienstverlener</vt:lpstr>
      <vt:lpstr>Controleren van CV’s </vt:lpstr>
      <vt:lpstr>Kandidaten beoordelen</vt:lpstr>
      <vt:lpstr>Kandidaten interviewen</vt:lpstr>
      <vt:lpstr>Kandidaten voorstellen</vt:lpstr>
      <vt:lpstr>Opvolg gesprek</vt:lpstr>
      <vt:lpstr>Tarieven</vt:lpstr>
      <vt:lpstr>Tot slot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Wilja Krikke</dc:creator>
  <cp:lastModifiedBy>Wilja Krikke</cp:lastModifiedBy>
  <cp:revision>45</cp:revision>
  <dcterms:created xsi:type="dcterms:W3CDTF">2018-06-21T08:13:51Z</dcterms:created>
  <dcterms:modified xsi:type="dcterms:W3CDTF">2018-06-27T10:45:18Z</dcterms:modified>
</cp:coreProperties>
</file>